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630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0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669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7668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715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3555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26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47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6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6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2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3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36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580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35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3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11/15/2015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39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11.16 (Monday</a:t>
            </a: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)</a:t>
            </a: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965200" y="990601"/>
            <a:ext cx="94107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Use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USA Test Prep to answer … 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7500" y="1605663"/>
            <a:ext cx="116459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buFontTx/>
              <a:buAutoNum type="arabicPeriod"/>
            </a:pPr>
            <a:r>
              <a:rPr lang="en-US" sz="2800" dirty="0" smtClean="0">
                <a:effectLst/>
              </a:rPr>
              <a:t>You spend 45% of your budget on housing, 30% on food, and 25% on entertainment. Based only on this information, which would you expect to have the most inelastic demand?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2800" dirty="0" smtClean="0">
                <a:effectLst/>
              </a:rPr>
              <a:t>What product is likely to have the MOST elastic demand: banana, gas, insulin, or water?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2800" dirty="0" smtClean="0">
                <a:effectLst/>
              </a:rPr>
              <a:t>A price set below the current market price is a characteristic of a … </a:t>
            </a:r>
          </a:p>
          <a:p>
            <a:pPr marL="342900" indent="-342900" defTabSz="457200">
              <a:buFontTx/>
              <a:buAutoNum type="arabicPeriod"/>
            </a:pPr>
            <a:r>
              <a:rPr lang="en-US" sz="2800" dirty="0" smtClean="0">
                <a:effectLst/>
              </a:rPr>
              <a:t>On a supply and demand graph, if the demand curve shifts to the left, what would be the resulting effect on equilibrium price and quantity? </a:t>
            </a:r>
          </a:p>
        </p:txBody>
      </p:sp>
    </p:spTree>
    <p:extLst>
      <p:ext uri="{BB962C8B-B14F-4D97-AF65-F5344CB8AC3E}">
        <p14:creationId xmlns:p14="http://schemas.microsoft.com/office/powerpoint/2010/main" val="278980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Century Gothic</vt:lpstr>
      <vt:lpstr>Tw Cen MT</vt:lpstr>
      <vt:lpstr>Wingdings 3</vt:lpstr>
      <vt:lpstr>Slice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</cp:revision>
  <dcterms:created xsi:type="dcterms:W3CDTF">2015-11-16T00:52:16Z</dcterms:created>
  <dcterms:modified xsi:type="dcterms:W3CDTF">2015-11-16T00:57:17Z</dcterms:modified>
</cp:coreProperties>
</file>